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"/>
  </p:notesMasterIdLst>
  <p:sldIdLst>
    <p:sldId id="257" r:id="rId2"/>
    <p:sldId id="264" r:id="rId3"/>
    <p:sldId id="273" r:id="rId4"/>
  </p:sldIdLst>
  <p:sldSz cx="12192000" cy="6858000"/>
  <p:notesSz cx="6858000" cy="9144000"/>
  <p:embeddedFontLst>
    <p:embeddedFont>
      <p:font typeface="Bebas Neue" panose="020B0606020202050201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3EC5"/>
    <a:srgbClr val="76C043"/>
    <a:srgbClr val="EB614B"/>
    <a:srgbClr val="FEE353"/>
    <a:srgbClr val="D2A043"/>
    <a:srgbClr val="FDBF50"/>
    <a:srgbClr val="B72744"/>
    <a:srgbClr val="BC6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87138" autoAdjust="0"/>
  </p:normalViewPr>
  <p:slideViewPr>
    <p:cSldViewPr snapToGrid="0">
      <p:cViewPr>
        <p:scale>
          <a:sx n="84" d="100"/>
          <a:sy n="84" d="100"/>
        </p:scale>
        <p:origin x="4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gs" Target="tags/tag1.xml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B34E3-F9FE-4371-A252-9E3584250753}" type="datetimeFigureOut">
              <a:rPr lang="en-AU" smtClean="0"/>
              <a:t>25/03/2019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6EF3A-2C8C-489E-8B33-09D0DB89E8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974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6EF3A-2C8C-489E-8B33-09D0DB89E8E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439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6EF3A-2C8C-489E-8B33-09D0DB89E8E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4892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6EF3A-2C8C-489E-8B33-09D0DB89E8E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7472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05F-2482-4376-98EB-7EBD868301B3}" type="datetimeFigureOut">
              <a:rPr lang="en-AU" smtClean="0"/>
              <a:t>25/03/2019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BAC-9506-4737-AFA5-B955ACDB3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680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05F-2482-4376-98EB-7EBD868301B3}" type="datetimeFigureOut">
              <a:rPr lang="en-AU" smtClean="0"/>
              <a:t>25/03/2019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BAC-9506-4737-AFA5-B955ACDB3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854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05F-2482-4376-98EB-7EBD868301B3}" type="datetimeFigureOut">
              <a:rPr lang="en-AU" smtClean="0"/>
              <a:t>25/03/2019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BAC-9506-4737-AFA5-B955ACDB3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993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199464"/>
            <a:ext cx="12293600" cy="658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99464"/>
          </a:xfrm>
          <a:prstGeom prst="rect">
            <a:avLst/>
          </a:prstGeom>
        </p:spPr>
      </p:pic>
      <p:sp>
        <p:nvSpPr>
          <p:cNvPr id="15" name="Isosceles Triangle 14"/>
          <p:cNvSpPr/>
          <p:nvPr userDrawn="1"/>
        </p:nvSpPr>
        <p:spPr>
          <a:xfrm>
            <a:off x="10151161" y="4947313"/>
            <a:ext cx="4497264" cy="136458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696" y="5794374"/>
            <a:ext cx="2541304" cy="108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0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05F-2482-4376-98EB-7EBD868301B3}" type="datetimeFigureOut">
              <a:rPr lang="en-AU" smtClean="0"/>
              <a:t>25/03/2019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BAC-9506-4737-AFA5-B955ACDB3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567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05F-2482-4376-98EB-7EBD868301B3}" type="datetimeFigureOut">
              <a:rPr lang="en-AU" smtClean="0"/>
              <a:t>25/03/2019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BAC-9506-4737-AFA5-B955ACDB3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880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05F-2482-4376-98EB-7EBD868301B3}" type="datetimeFigureOut">
              <a:rPr lang="en-AU" smtClean="0"/>
              <a:t>25/03/2019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BAC-9506-4737-AFA5-B955ACDB3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302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05F-2482-4376-98EB-7EBD868301B3}" type="datetimeFigureOut">
              <a:rPr lang="en-AU" smtClean="0"/>
              <a:t>25/03/2019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BAC-9506-4737-AFA5-B955ACDB3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861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05F-2482-4376-98EB-7EBD868301B3}" type="datetimeFigureOut">
              <a:rPr lang="en-AU" smtClean="0"/>
              <a:t>25/03/2019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BAC-9506-4737-AFA5-B955ACDB3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501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05F-2482-4376-98EB-7EBD868301B3}" type="datetimeFigureOut">
              <a:rPr lang="en-AU" smtClean="0"/>
              <a:t>25/03/2019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BAC-9506-4737-AFA5-B955ACDB3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507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05F-2482-4376-98EB-7EBD868301B3}" type="datetimeFigureOut">
              <a:rPr lang="en-AU" smtClean="0"/>
              <a:t>25/03/2019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BAC-9506-4737-AFA5-B955ACDB3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917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305F-2482-4376-98EB-7EBD868301B3}" type="datetimeFigureOut">
              <a:rPr lang="en-AU" smtClean="0"/>
              <a:t>25/03/2019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B4BAC-9506-4737-AFA5-B955ACDB3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212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99464"/>
            <a:ext cx="12293600" cy="658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/>
          <p:cNvSpPr/>
          <p:nvPr/>
        </p:nvSpPr>
        <p:spPr>
          <a:xfrm>
            <a:off x="10151160" y="4981433"/>
            <a:ext cx="4384815" cy="13304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696" y="5794374"/>
            <a:ext cx="2541304" cy="10800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08478" y="2231680"/>
            <a:ext cx="4538322" cy="1752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AU" sz="4400" b="1" dirty="0">
                <a:solidFill>
                  <a:srgbClr val="FF0000"/>
                </a:solidFill>
                <a:latin typeface="Bebas Neue" panose="020B0606020202050201" charset="0"/>
                <a:ea typeface="Calibri" panose="020F0502020204030204" pitchFamily="34" charset="0"/>
                <a:cs typeface="Arial" panose="020B0604020202020204" pitchFamily="34" charset="0"/>
              </a:rPr>
              <a:t>Activity</a:t>
            </a:r>
            <a:r>
              <a:rPr lang="en-AU" sz="4400" b="1" dirty="0">
                <a:latin typeface="Bebas Neue" panose="020B0606020202050201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AU" sz="4400" b="1" dirty="0">
                <a:latin typeface="Bebas Neue" panose="020B0606020202050201" charset="0"/>
                <a:ea typeface="Calibri" panose="020F0502020204030204" pitchFamily="34" charset="0"/>
                <a:cs typeface="Arial" panose="020B0604020202020204" pitchFamily="34" charset="0"/>
              </a:rPr>
              <a:t>Create your Totem</a:t>
            </a:r>
            <a:endParaRPr lang="en-US" sz="3600" dirty="0">
              <a:effectLst/>
              <a:latin typeface="Bebas Neue" panose="020B0606020202050201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774" y="16428"/>
            <a:ext cx="1391831" cy="618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2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7673975"/>
            <a:ext cx="10515600" cy="435133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9" name="Rectangle 38"/>
          <p:cNvSpPr/>
          <p:nvPr/>
        </p:nvSpPr>
        <p:spPr>
          <a:xfrm>
            <a:off x="7425353" y="-15766"/>
            <a:ext cx="341189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A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Create your Totem Pole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6409113" y="714114"/>
            <a:ext cx="16625" cy="5419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886018" y="274940"/>
            <a:ext cx="1244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 Totem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88939" y="280211"/>
            <a:ext cx="198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Choose your totem</a:t>
            </a:r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6409113" y="791418"/>
            <a:ext cx="16625" cy="5419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89229" y="5847566"/>
            <a:ext cx="640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Drag your preferred totem to the right to create your totem pole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62499" y="2807925"/>
            <a:ext cx="59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25" y="698677"/>
            <a:ext cx="1731525" cy="129697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926618" y="571717"/>
            <a:ext cx="684368" cy="140932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623" y="616144"/>
            <a:ext cx="1634280" cy="134977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00" y="2213704"/>
            <a:ext cx="1389017" cy="138901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8239" y="2315711"/>
            <a:ext cx="922832" cy="1217491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4304" y="2269462"/>
            <a:ext cx="992189" cy="1353924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1167" y="2456271"/>
            <a:ext cx="1162058" cy="936369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733" y="4351662"/>
            <a:ext cx="1709750" cy="103891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43925" y="4240103"/>
            <a:ext cx="1076333" cy="120833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71700" y="4070468"/>
            <a:ext cx="2000265" cy="1523077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1137" y="3573976"/>
            <a:ext cx="157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rgbClr val="7030A0"/>
                </a:solidFill>
              </a:rPr>
              <a:t>Willy</a:t>
            </a:r>
            <a:r>
              <a:rPr lang="en-AU" sz="1000" dirty="0"/>
              <a:t> </a:t>
            </a:r>
            <a:r>
              <a:rPr lang="en-AU" sz="1000" b="1" dirty="0">
                <a:solidFill>
                  <a:srgbClr val="7030A0"/>
                </a:solidFill>
              </a:rPr>
              <a:t>Wagtail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462700" y="1928056"/>
            <a:ext cx="157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         </a:t>
            </a:r>
            <a:r>
              <a:rPr lang="en-AU" sz="1000" b="1" dirty="0">
                <a:solidFill>
                  <a:srgbClr val="7030A0"/>
                </a:solidFill>
              </a:rPr>
              <a:t>Crocodile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575627" y="1911011"/>
            <a:ext cx="157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           </a:t>
            </a:r>
            <a:r>
              <a:rPr lang="en-AU" sz="1000" b="1" dirty="0">
                <a:solidFill>
                  <a:srgbClr val="7030A0"/>
                </a:solidFill>
              </a:rPr>
              <a:t>Curlew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51137" y="1957669"/>
            <a:ext cx="157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rgbClr val="7030A0"/>
                </a:solidFill>
              </a:rPr>
              <a:t>Rainbow serpent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325559" y="3573976"/>
            <a:ext cx="157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             </a:t>
            </a:r>
            <a:r>
              <a:rPr lang="en-AU" sz="1000" b="1" dirty="0">
                <a:solidFill>
                  <a:srgbClr val="7030A0"/>
                </a:solidFill>
              </a:rPr>
              <a:t>Parrot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789156" y="3593478"/>
            <a:ext cx="157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rgbClr val="7030A0"/>
                </a:solidFill>
              </a:rPr>
              <a:t>    Flying</a:t>
            </a:r>
            <a:r>
              <a:rPr lang="en-AU" sz="1000" dirty="0"/>
              <a:t> </a:t>
            </a:r>
            <a:r>
              <a:rPr lang="en-AU" sz="1000" b="1" dirty="0">
                <a:solidFill>
                  <a:srgbClr val="7030A0"/>
                </a:solidFill>
              </a:rPr>
              <a:t>Fox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099135" y="3624085"/>
            <a:ext cx="157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           </a:t>
            </a:r>
            <a:r>
              <a:rPr lang="en-AU" sz="1000" b="1" dirty="0">
                <a:solidFill>
                  <a:srgbClr val="7030A0"/>
                </a:solidFill>
              </a:rPr>
              <a:t>Crow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51137" y="5652953"/>
            <a:ext cx="157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rgbClr val="7030A0"/>
                </a:solidFill>
              </a:rPr>
              <a:t>Eaglehawk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563566" y="5606465"/>
            <a:ext cx="157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       </a:t>
            </a:r>
            <a:r>
              <a:rPr lang="en-AU" sz="1000" b="1" dirty="0">
                <a:solidFill>
                  <a:srgbClr val="7030A0"/>
                </a:solidFill>
              </a:rPr>
              <a:t>Koala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273632" y="5589748"/>
            <a:ext cx="157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rgbClr val="7030A0"/>
                </a:solidFill>
              </a:rPr>
              <a:t>Taipan snake</a:t>
            </a:r>
          </a:p>
        </p:txBody>
      </p:sp>
    </p:spTree>
    <p:extLst>
      <p:ext uri="{BB962C8B-B14F-4D97-AF65-F5344CB8AC3E}">
        <p14:creationId xmlns:p14="http://schemas.microsoft.com/office/powerpoint/2010/main" val="107301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7673975"/>
            <a:ext cx="10515600" cy="435133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9" name="Rectangle 38"/>
          <p:cNvSpPr/>
          <p:nvPr/>
        </p:nvSpPr>
        <p:spPr>
          <a:xfrm>
            <a:off x="7425353" y="-15766"/>
            <a:ext cx="341189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A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Create your Totem Pole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6409113" y="714114"/>
            <a:ext cx="16625" cy="5419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886018" y="274940"/>
            <a:ext cx="1244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 Totem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88939" y="280211"/>
            <a:ext cx="198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Choose your totem</a:t>
            </a:r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6409113" y="791418"/>
            <a:ext cx="16625" cy="5419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89229" y="5847566"/>
            <a:ext cx="640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Drag your preferred totem to the right to create your totem pole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62499" y="2807925"/>
            <a:ext cx="59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25" y="698677"/>
            <a:ext cx="1731525" cy="129697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948955" y="593068"/>
            <a:ext cx="684368" cy="13646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1712" y="3364153"/>
            <a:ext cx="1634280" cy="134977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00" y="2213704"/>
            <a:ext cx="1389017" cy="138901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948" y="644272"/>
            <a:ext cx="922832" cy="1217491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2248" y="4673630"/>
            <a:ext cx="992189" cy="1353924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4334" y="4847750"/>
            <a:ext cx="1162058" cy="936369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733" y="4351662"/>
            <a:ext cx="1709750" cy="103891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0540" y="1981299"/>
            <a:ext cx="1076333" cy="120833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71700" y="4070468"/>
            <a:ext cx="2000265" cy="1523077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1137" y="3573976"/>
            <a:ext cx="157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rgbClr val="7030A0"/>
                </a:solidFill>
              </a:rPr>
              <a:t>Willy</a:t>
            </a:r>
            <a:r>
              <a:rPr lang="en-AU" sz="1000" dirty="0"/>
              <a:t> </a:t>
            </a:r>
            <a:r>
              <a:rPr lang="en-AU" sz="1000" b="1" dirty="0">
                <a:solidFill>
                  <a:srgbClr val="7030A0"/>
                </a:solidFill>
              </a:rPr>
              <a:t>Wagtail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462700" y="1928056"/>
            <a:ext cx="157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         </a:t>
            </a:r>
            <a:r>
              <a:rPr lang="en-AU" sz="1000" b="1" dirty="0">
                <a:solidFill>
                  <a:srgbClr val="7030A0"/>
                </a:solidFill>
              </a:rPr>
              <a:t>Crocodile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575627" y="1911011"/>
            <a:ext cx="157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           </a:t>
            </a:r>
            <a:r>
              <a:rPr lang="en-AU" sz="1000" b="1" dirty="0">
                <a:solidFill>
                  <a:srgbClr val="7030A0"/>
                </a:solidFill>
              </a:rPr>
              <a:t>Curlew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51137" y="1957669"/>
            <a:ext cx="157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rgbClr val="7030A0"/>
                </a:solidFill>
              </a:rPr>
              <a:t>Rainbow serpent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325559" y="3573976"/>
            <a:ext cx="157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             </a:t>
            </a:r>
            <a:r>
              <a:rPr lang="en-AU" sz="1000" b="1" dirty="0">
                <a:solidFill>
                  <a:srgbClr val="7030A0"/>
                </a:solidFill>
              </a:rPr>
              <a:t>Parrot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789156" y="3593478"/>
            <a:ext cx="157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rgbClr val="7030A0"/>
                </a:solidFill>
              </a:rPr>
              <a:t>    Flying</a:t>
            </a:r>
            <a:r>
              <a:rPr lang="en-AU" sz="1000" dirty="0"/>
              <a:t> </a:t>
            </a:r>
            <a:r>
              <a:rPr lang="en-AU" sz="1000" b="1" dirty="0">
                <a:solidFill>
                  <a:srgbClr val="7030A0"/>
                </a:solidFill>
              </a:rPr>
              <a:t>Fox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099135" y="3624085"/>
            <a:ext cx="157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           </a:t>
            </a:r>
            <a:r>
              <a:rPr lang="en-AU" sz="1000" b="1" dirty="0">
                <a:solidFill>
                  <a:srgbClr val="7030A0"/>
                </a:solidFill>
              </a:rPr>
              <a:t>Crow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51137" y="5652953"/>
            <a:ext cx="157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rgbClr val="7030A0"/>
                </a:solidFill>
              </a:rPr>
              <a:t>Eaglehawk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563566" y="5606465"/>
            <a:ext cx="157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       </a:t>
            </a:r>
            <a:r>
              <a:rPr lang="en-AU" sz="1000" b="1" dirty="0">
                <a:solidFill>
                  <a:srgbClr val="7030A0"/>
                </a:solidFill>
              </a:rPr>
              <a:t>Koala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273632" y="5589748"/>
            <a:ext cx="157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rgbClr val="7030A0"/>
                </a:solidFill>
              </a:rPr>
              <a:t>Taipan snake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018228" y="-108205"/>
            <a:ext cx="2877068" cy="666129"/>
          </a:xfrm>
        </p:spPr>
        <p:txBody>
          <a:bodyPr>
            <a:normAutofit/>
          </a:bodyPr>
          <a:lstStyle/>
          <a:p>
            <a:r>
              <a:rPr lang="en-AU" sz="2800" b="1" dirty="0">
                <a:latin typeface="+mn-lt"/>
              </a:rPr>
              <a:t>(EXAMPLE)</a:t>
            </a:r>
          </a:p>
        </p:txBody>
      </p:sp>
    </p:spTree>
    <p:extLst>
      <p:ext uri="{BB962C8B-B14F-4D97-AF65-F5344CB8AC3E}">
        <p14:creationId xmlns:p14="http://schemas.microsoft.com/office/powerpoint/2010/main" val="31150306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95&quot;&gt;&lt;object type=&quot;3&quot; unique_id=&quot;10097&quot;&gt;&lt;property id=&quot;20148&quot; value=&quot;5&quot;/&gt;&lt;property id=&quot;20300&quot; value=&quot;Slide 1&quot;/&gt;&lt;property id=&quot;20307&quot; value=&quot;257&quot;/&gt;&lt;/object&gt;&lt;object type=&quot;3&quot; unique_id=&quot;10099&quot;&gt;&lt;property id=&quot;20148&quot; value=&quot;5&quot;/&gt;&lt;property id=&quot;20300&quot; value=&quot;Slide 2&quot;/&gt;&lt;property id=&quot;20307&quot; value=&quot;264&quot;/&gt;&lt;/object&gt;&lt;object type=&quot;3&quot; unique_id=&quot;10101&quot;&gt;&lt;property id=&quot;20148&quot; value=&quot;5&quot;/&gt;&lt;property id=&quot;20300&quot; value=&quot;Slide 4&quot;/&gt;&lt;property id=&quot;20307&quot; value=&quot;260&quot;/&gt;&lt;/object&gt;&lt;object type=&quot;3&quot; unique_id=&quot;10212&quot;&gt;&lt;property id=&quot;20148&quot; value=&quot;5&quot;/&gt;&lt;property id=&quot;20300&quot; value=&quot;Slide 5&quot;/&gt;&lt;property id=&quot;20307&quot; value=&quot;269&quot;/&gt;&lt;/object&gt;&lt;object type=&quot;3&quot; unique_id=&quot;10357&quot;&gt;&lt;property id=&quot;20148&quot; value=&quot;5&quot;/&gt;&lt;property id=&quot;20300&quot; value=&quot;Slide 3 - &amp;quot;(EXAMPLE)&amp;quot;&quot;/&gt;&lt;property id=&quot;20307&quot; value=&quot;273&quot;/&gt;&lt;/object&gt;&lt;/object&gt;&lt;object type=&quot;8&quot; unique_id=&quot;1011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99</Words>
  <Application>Microsoft Office PowerPoint</Application>
  <PresentationFormat>Widescreen</PresentationFormat>
  <Paragraphs>34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Bebas Neue</vt:lpstr>
      <vt:lpstr>Calibri</vt:lpstr>
      <vt:lpstr>Arial</vt:lpstr>
      <vt:lpstr>Office Theme</vt:lpstr>
      <vt:lpstr>PowerPoint Presentation</vt:lpstr>
      <vt:lpstr>PowerPoint Presentation</vt:lpstr>
      <vt:lpstr>(EXAMPLE)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Inventorium</dc:title>
  <dc:creator>Eddie Blass</dc:creator>
  <cp:lastModifiedBy>Eddie Blass</cp:lastModifiedBy>
  <cp:revision>57</cp:revision>
  <dcterms:created xsi:type="dcterms:W3CDTF">2017-05-24T01:43:24Z</dcterms:created>
  <dcterms:modified xsi:type="dcterms:W3CDTF">2019-03-25T05:57:35Z</dcterms:modified>
</cp:coreProperties>
</file>